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photoAlbum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82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78C5CF-DFB0-4EF3-8895-6612B83B48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C50CDF1-2D93-4DC2-8E18-F101F4AFAE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0F0096A-04DC-4BB7-B84D-E5088A3E7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EA9E-116B-4644-81B8-1D1249C8A0EC}" type="datetimeFigureOut">
              <a:rPr lang="nl-NL" smtClean="0"/>
              <a:t>4-2-2022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72F1675-3623-4555-B889-AC4A4BA7E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DDC7CE1-5E7C-450F-944E-0B3298B18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74FA-1527-40B4-B838-8B4BE49A7D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0794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22B360-8004-4304-8B0D-21F5A1BC6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C525F72-0555-4CB8-A262-854B2AFEB1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86A412D-F460-4354-9E68-71DB4F507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EA9E-116B-4644-81B8-1D1249C8A0EC}" type="datetimeFigureOut">
              <a:rPr lang="nl-NL" smtClean="0"/>
              <a:t>4-2-2022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5C476A1-4167-460C-9CBB-B924F85E3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AF13FD8-C120-462B-A39E-019252165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74FA-1527-40B4-B838-8B4BE49A7D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5662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443D7685-C1D6-4C8A-9BFD-0E5ACA7CD1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4B0BD1F-C480-43D7-B5B2-3C9AD96ED8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2D1AAA0-B369-4A6D-8554-032DF1DEB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EA9E-116B-4644-81B8-1D1249C8A0EC}" type="datetimeFigureOut">
              <a:rPr lang="nl-NL" smtClean="0"/>
              <a:t>4-2-2022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95ADAC0-B518-4654-8029-D03D2E645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FE5DB4A-7B3D-4AE3-AD0B-B1A8F0D03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74FA-1527-40B4-B838-8B4BE49A7D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9763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73C419-666D-431C-9B4A-D006008E3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9E709AE-605B-46D7-A463-378E00E2AA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5FC5CE9-C43B-4001-A4AB-2C4296CF3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EA9E-116B-4644-81B8-1D1249C8A0EC}" type="datetimeFigureOut">
              <a:rPr lang="nl-NL" smtClean="0"/>
              <a:t>4-2-2022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2AD412F-E3EF-45DF-A7EF-4AA747F94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38DE658-CF12-4042-BB0A-7E6C0BE0E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74FA-1527-40B4-B838-8B4BE49A7D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087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D89284-E703-42C1-BD37-8B22E04AE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6ACADD5-3449-4885-B0F0-4E9BFCF236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2AD0D80-16BA-41E4-A5BD-6A8648F00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EA9E-116B-4644-81B8-1D1249C8A0EC}" type="datetimeFigureOut">
              <a:rPr lang="nl-NL" smtClean="0"/>
              <a:t>4-2-2022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7DFDF00-8986-422D-ACF2-D9509EF64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F8E9CF7-4D84-40FC-8C3D-8413610E2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74FA-1527-40B4-B838-8B4BE49A7D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0516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0F468E-82F8-410F-B6F9-3EBFF4102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2DA9FA1-71D1-45FA-B76C-6740133CC8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FE42F96-72FE-467A-96EB-23492C7DCC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EA06275-F62B-46C6-A014-7B0A48B40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EA9E-116B-4644-81B8-1D1249C8A0EC}" type="datetimeFigureOut">
              <a:rPr lang="nl-NL" smtClean="0"/>
              <a:t>4-2-2022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5E2F73E-501E-4DC7-9C41-57475881B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1562AF2-5774-41AA-9568-35BC628A3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74FA-1527-40B4-B838-8B4BE49A7D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6786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445F37-C16E-44BC-BEDF-98D5915CE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2F92B8E-F788-4E02-97AF-F6013A74D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3255833-3060-401B-BD3A-D826EA5948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F5E9733-009C-49CD-A285-8E855A24DF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45200C7-CEAA-4FEE-8DE9-8A25815758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6E8FE17-9331-4331-98B9-A09F964E3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EA9E-116B-4644-81B8-1D1249C8A0EC}" type="datetimeFigureOut">
              <a:rPr lang="nl-NL" smtClean="0"/>
              <a:t>4-2-2022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8937A3F-1E52-4909-9EE4-61C415448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5BABF46-2E3F-4EA2-A66D-09E9FC820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74FA-1527-40B4-B838-8B4BE49A7D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8133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CF0390-3F6B-4DA9-AE17-0A064A1D8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6DDDD72-9B34-4177-8BA8-57F06DCC9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EA9E-116B-4644-81B8-1D1249C8A0EC}" type="datetimeFigureOut">
              <a:rPr lang="nl-NL" smtClean="0"/>
              <a:t>4-2-2022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F246FE5-556D-4EEC-8C1C-5F80C80F0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9BC051B-AC1A-4064-BC3B-58513F2FD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74FA-1527-40B4-B838-8B4BE49A7D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6691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8675236-9A68-4949-85FB-E4FF7E9E7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EA9E-116B-4644-81B8-1D1249C8A0EC}" type="datetimeFigureOut">
              <a:rPr lang="nl-NL" smtClean="0"/>
              <a:t>4-2-2022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531D01A-66F3-434E-8D44-00222B868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60BBBC5-69AB-4E31-8335-CB842FC5D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74FA-1527-40B4-B838-8B4BE49A7D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0767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6CC62C-CEF7-437E-8CAC-F2CF73E11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CA37051-D25B-4252-821B-BF2F93544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22CD817-525E-4A3C-BF15-AA1B974D0C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F1EA8FF-903F-4C1B-B319-1EBA686CE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EA9E-116B-4644-81B8-1D1249C8A0EC}" type="datetimeFigureOut">
              <a:rPr lang="nl-NL" smtClean="0"/>
              <a:t>4-2-2022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DF94D28-CB7A-4214-A2BF-714CF7427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B6C2F28-FF27-46EE-91F6-612AA08EE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74FA-1527-40B4-B838-8B4BE49A7D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9071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F7ADDC-345C-4079-8B2B-ACB1F0093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65FE695-EB7C-44DD-B81F-D48F36FA94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00DE568-6EE3-483E-802A-C2FB52A941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18602B9-2A10-40E7-9DF2-FC07D4D9C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EA9E-116B-4644-81B8-1D1249C8A0EC}" type="datetimeFigureOut">
              <a:rPr lang="nl-NL" smtClean="0"/>
              <a:t>4-2-2022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FDD20A6-39BA-4A92-A816-B7BDAAB8A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914A019-E811-4B05-86EC-7240D4B85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74FA-1527-40B4-B838-8B4BE49A7D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2167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67BEAFF-4981-45CA-8F0E-3380EBE80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51761E0-4508-4387-85E7-DFEEB50BFF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AAFC4C9-CDFA-4D2E-A764-838E094F22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6EA9E-116B-4644-81B8-1D1249C8A0EC}" type="datetimeFigureOut">
              <a:rPr lang="nl-NL" smtClean="0"/>
              <a:t>4-2-2022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546227B-39C5-4453-BEA5-A5828377E5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5FF9A20-68C7-4840-B29D-7F288E7FA3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574FA-1527-40B4-B838-8B4BE49A7D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80435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pag11">
            <a:extLst>
              <a:ext uri="{FF2B5EF4-FFF2-40B4-BE49-F238E27FC236}">
                <a16:creationId xmlns:a16="http://schemas.microsoft.com/office/drawing/2014/main" id="{2879014D-7E4E-472B-9456-1678D58F84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5339" y="0"/>
            <a:ext cx="58847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541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pag8">
            <a:extLst>
              <a:ext uri="{FF2B5EF4-FFF2-40B4-BE49-F238E27FC236}">
                <a16:creationId xmlns:a16="http://schemas.microsoft.com/office/drawing/2014/main" id="{CD33AA6A-1939-4503-8C29-048737ACE4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638" y="0"/>
            <a:ext cx="108807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943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pag9">
            <a:extLst>
              <a:ext uri="{FF2B5EF4-FFF2-40B4-BE49-F238E27FC236}">
                <a16:creationId xmlns:a16="http://schemas.microsoft.com/office/drawing/2014/main" id="{46B537ED-D422-477F-B845-AB006475ADBE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2" r="1"/>
          <a:stretch/>
        </p:blipFill>
        <p:spPr>
          <a:xfrm>
            <a:off x="706170" y="0"/>
            <a:ext cx="108730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019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pag10">
            <a:extLst>
              <a:ext uri="{FF2B5EF4-FFF2-40B4-BE49-F238E27FC236}">
                <a16:creationId xmlns:a16="http://schemas.microsoft.com/office/drawing/2014/main" id="{8B864875-BDCF-41DE-9A05-1EB7295908E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150" y="0"/>
            <a:ext cx="11061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553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pag1a">
            <a:extLst>
              <a:ext uri="{FF2B5EF4-FFF2-40B4-BE49-F238E27FC236}">
                <a16:creationId xmlns:a16="http://schemas.microsoft.com/office/drawing/2014/main" id="{F4B67853-22F0-4303-BEE2-4EFC6F66C7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76300"/>
            <a:ext cx="12192000" cy="510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48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pag1b">
            <a:extLst>
              <a:ext uri="{FF2B5EF4-FFF2-40B4-BE49-F238E27FC236}">
                <a16:creationId xmlns:a16="http://schemas.microsoft.com/office/drawing/2014/main" id="{29022C62-CB72-4468-8DC5-22E3EA80D2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20982"/>
            <a:ext cx="12192000" cy="382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267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pag2">
            <a:extLst>
              <a:ext uri="{FF2B5EF4-FFF2-40B4-BE49-F238E27FC236}">
                <a16:creationId xmlns:a16="http://schemas.microsoft.com/office/drawing/2014/main" id="{64A70482-6A20-486A-BC65-7695C3B67B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6925" y="0"/>
            <a:ext cx="55165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82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pag3">
            <a:extLst>
              <a:ext uri="{FF2B5EF4-FFF2-40B4-BE49-F238E27FC236}">
                <a16:creationId xmlns:a16="http://schemas.microsoft.com/office/drawing/2014/main" id="{143E5C8E-D079-4F2B-A9C6-6D8B186537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5500" y="0"/>
            <a:ext cx="5459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227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pag4">
            <a:extLst>
              <a:ext uri="{FF2B5EF4-FFF2-40B4-BE49-F238E27FC236}">
                <a16:creationId xmlns:a16="http://schemas.microsoft.com/office/drawing/2014/main" id="{F166CA26-1FD0-490F-9B23-B416B4BF8B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1688" y="0"/>
            <a:ext cx="5508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384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pag5">
            <a:extLst>
              <a:ext uri="{FF2B5EF4-FFF2-40B4-BE49-F238E27FC236}">
                <a16:creationId xmlns:a16="http://schemas.microsoft.com/office/drawing/2014/main" id="{21D5704C-A9E3-4609-A56A-244A8E7050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150" y="0"/>
            <a:ext cx="11061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619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pag6">
            <a:extLst>
              <a:ext uri="{FF2B5EF4-FFF2-40B4-BE49-F238E27FC236}">
                <a16:creationId xmlns:a16="http://schemas.microsoft.com/office/drawing/2014/main" id="{99292C33-5CF3-4989-9168-BFB21B9EB2C7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8"/>
          <a:stretch/>
        </p:blipFill>
        <p:spPr>
          <a:xfrm>
            <a:off x="669956" y="0"/>
            <a:ext cx="109029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214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pag7">
            <a:extLst>
              <a:ext uri="{FF2B5EF4-FFF2-40B4-BE49-F238E27FC236}">
                <a16:creationId xmlns:a16="http://schemas.microsoft.com/office/drawing/2014/main" id="{8D739503-FB1A-46D5-B00B-0DAD692B48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325" y="0"/>
            <a:ext cx="110553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18381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Breedbeeld</PresentationFormat>
  <Paragraphs>0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seram1561@outlook.com</dc:creator>
  <cp:lastModifiedBy>G.W. Kersjes</cp:lastModifiedBy>
  <cp:revision>2</cp:revision>
  <dcterms:created xsi:type="dcterms:W3CDTF">2022-01-26T19:07:33Z</dcterms:created>
  <dcterms:modified xsi:type="dcterms:W3CDTF">2022-02-04T10:02:28Z</dcterms:modified>
</cp:coreProperties>
</file>